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462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471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18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16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23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297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796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48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0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14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06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A1F2C-982A-41B7-9F3B-D103E08BB02E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FB357-1B8D-4C8B-B4A3-A752BDE2D3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8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33" y="1819050"/>
            <a:ext cx="5077534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2004335"/>
            <a:ext cx="5068007" cy="32294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12" y="183882"/>
            <a:ext cx="5048955" cy="32294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91" y="3413308"/>
            <a:ext cx="5020376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9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07" y="1823813"/>
            <a:ext cx="5096586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6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70" y="1814287"/>
            <a:ext cx="5087060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9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3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86" y="1823813"/>
            <a:ext cx="5039428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4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9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180" y="1823813"/>
            <a:ext cx="511563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1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22" y="1799997"/>
            <a:ext cx="5048955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5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9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22" y="1838103"/>
            <a:ext cx="504895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9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286" y="1838103"/>
            <a:ext cx="503942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微软用户</cp:lastModifiedBy>
  <cp:revision>3</cp:revision>
  <dcterms:created xsi:type="dcterms:W3CDTF">2019-09-28T02:38:45Z</dcterms:created>
  <dcterms:modified xsi:type="dcterms:W3CDTF">2019-09-28T08:36:15Z</dcterms:modified>
</cp:coreProperties>
</file>